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602700" cy="32404050"/>
  <p:notesSz cx="6858000" cy="9144000"/>
  <p:defaultTextStyle>
    <a:defPPr>
      <a:defRPr lang="zh-CN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 userDrawn="1">
          <p15:clr>
            <a:srgbClr val="A4A3A4"/>
          </p15:clr>
        </p15:guide>
        <p15:guide id="2" pos="6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2678" y="-187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002126" y="6128271"/>
            <a:ext cx="11483935" cy="1306438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0320" y="6128271"/>
            <a:ext cx="34091761" cy="1306438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50319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698212" y="35726968"/>
            <a:ext cx="22787848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CF900-2C62-4E04-AAE7-140967BBC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CAC4-1A12-4433-90CC-D2B9484EF1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605" indent="-1157605" algn="l" defTabSz="3086100" rtl="0" eaLnBrk="1" latinLnBrk="0" hangingPunct="1">
        <a:spcBef>
          <a:spcPct val="20000"/>
        </a:spcBef>
        <a:buFont typeface="Arial" panose="020B07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615" indent="-964565" algn="l" defTabSz="3086100" rtl="0" eaLnBrk="1" latinLnBrk="0" hangingPunct="1">
        <a:spcBef>
          <a:spcPct val="20000"/>
        </a:spcBef>
        <a:buFont typeface="Arial" panose="020B07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anose="020B07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Lily.</cp:lastModifiedBy>
  <cp:revision>5</cp:revision>
  <dcterms:created xsi:type="dcterms:W3CDTF">2024-04-16T03:36:57Z</dcterms:created>
  <dcterms:modified xsi:type="dcterms:W3CDTF">2024-04-16T03:36:57Z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382C16CC6F5F5D1259F21D66B1F50D5E_42</vt:lpwstr>
  </property>
  <property fmtid="{D5CDD505-2E9C-101B-9397-08002B2CF9AE}" pid="3" name="KSOProductBuildVer">
    <vt:lpwstr>2052-6.5.2.8766</vt:lpwstr>
  </property>
</Properties>
</file>